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60"/>
  </p:normalViewPr>
  <p:slideViewPr>
    <p:cSldViewPr snapToGrid="0">
      <p:cViewPr varScale="1">
        <p:scale>
          <a:sx n="88" d="100"/>
          <a:sy n="88" d="100"/>
        </p:scale>
        <p:origin x="3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1CE2-8369-4DB6-9A30-AEAF8F23BE68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0E26-57B6-4033-906B-A69F559112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396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1CE2-8369-4DB6-9A30-AEAF8F23BE68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0E26-57B6-4033-906B-A69F559112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371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1CE2-8369-4DB6-9A30-AEAF8F23BE68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0E26-57B6-4033-906B-A69F559112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0096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1CE2-8369-4DB6-9A30-AEAF8F23BE68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0E26-57B6-4033-906B-A69F559112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049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1CE2-8369-4DB6-9A30-AEAF8F23BE68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0E26-57B6-4033-906B-A69F559112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399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1CE2-8369-4DB6-9A30-AEAF8F23BE68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0E26-57B6-4033-906B-A69F559112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521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1CE2-8369-4DB6-9A30-AEAF8F23BE68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0E26-57B6-4033-906B-A69F559112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494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1CE2-8369-4DB6-9A30-AEAF8F23BE68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0E26-57B6-4033-906B-A69F559112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608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1CE2-8369-4DB6-9A30-AEAF8F23BE68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0E26-57B6-4033-906B-A69F559112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165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1CE2-8369-4DB6-9A30-AEAF8F23BE68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0E26-57B6-4033-906B-A69F559112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30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1CE2-8369-4DB6-9A30-AEAF8F23BE68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00E26-57B6-4033-906B-A69F559112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210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B1CE2-8369-4DB6-9A30-AEAF8F23BE68}" type="datetimeFigureOut">
              <a:rPr lang="en-IN" smtClean="0"/>
              <a:t>19-04-2024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00E26-57B6-4033-906B-A69F559112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46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jpg"/><Relationship Id="rId5" Type="http://schemas.openxmlformats.org/officeDocument/2006/relationships/image" Target="../media/image2.jpe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Cooper Black" panose="0208090404030B020404" pitchFamily="18" charset="0"/>
              </a:rPr>
              <a:t>My Portfolio</a:t>
            </a:r>
            <a:endParaRPr lang="en-IN" dirty="0">
              <a:latin typeface="Cooper Black" panose="0208090404030B0204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By- </a:t>
            </a:r>
            <a:r>
              <a:rPr lang="en-US" dirty="0" err="1" smtClean="0">
                <a:latin typeface="Consolas" panose="020B0609020204030204" pitchFamily="49" charset="0"/>
              </a:rPr>
              <a:t>Anshita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Mandhana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37" y="237198"/>
            <a:ext cx="2078965" cy="2078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11" y="136467"/>
            <a:ext cx="1594957" cy="159495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792" y="4285426"/>
            <a:ext cx="2502415" cy="24172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259" y="3633369"/>
            <a:ext cx="1279066" cy="1198113"/>
          </a:xfrm>
          <a:prstGeom prst="ellipse">
            <a:avLst/>
          </a:prstGeom>
          <a:ln w="190500" cap="rnd">
            <a:solidFill>
              <a:schemeClr val="accent6">
                <a:lumMod val="40000"/>
                <a:lumOff val="60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Heart 7"/>
          <p:cNvSpPr/>
          <p:nvPr/>
        </p:nvSpPr>
        <p:spPr>
          <a:xfrm>
            <a:off x="2001329" y="1942023"/>
            <a:ext cx="1207698" cy="1023727"/>
          </a:xfrm>
          <a:prstGeom prst="heart">
            <a:avLst/>
          </a:prstGeom>
          <a:solidFill>
            <a:srgbClr val="FBA7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4-Point Star 9"/>
          <p:cNvSpPr/>
          <p:nvPr/>
        </p:nvSpPr>
        <p:spPr>
          <a:xfrm>
            <a:off x="11317857" y="114901"/>
            <a:ext cx="762000" cy="836762"/>
          </a:xfrm>
          <a:prstGeom prst="star4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4-Point Star 11"/>
          <p:cNvSpPr/>
          <p:nvPr/>
        </p:nvSpPr>
        <p:spPr>
          <a:xfrm>
            <a:off x="11022611" y="638236"/>
            <a:ext cx="648929" cy="741990"/>
          </a:xfrm>
          <a:prstGeom prst="star4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4-Point Star 12"/>
          <p:cNvSpPr/>
          <p:nvPr/>
        </p:nvSpPr>
        <p:spPr>
          <a:xfrm>
            <a:off x="109268" y="5745075"/>
            <a:ext cx="762000" cy="836762"/>
          </a:xfrm>
          <a:prstGeom prst="star4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4-Point Star 13"/>
          <p:cNvSpPr/>
          <p:nvPr/>
        </p:nvSpPr>
        <p:spPr>
          <a:xfrm>
            <a:off x="730369" y="6069112"/>
            <a:ext cx="511834" cy="633613"/>
          </a:xfrm>
          <a:prstGeom prst="star4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Attention_320(PaglaSongs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0413" end="93560.62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546" y="6649896"/>
            <a:ext cx="105657" cy="10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8638"/>
      </p:ext>
    </p:extLst>
  </p:cSld>
  <p:clrMapOvr>
    <a:masterClrMapping/>
  </p:clrMapOvr>
  <p:transition spd="slow" advTm="471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9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tencil" panose="040409050D0802020404" pitchFamily="82" charset="0"/>
              </a:rPr>
              <a:t>About me (basics)</a:t>
            </a:r>
            <a:r>
              <a:rPr lang="en-US" dirty="0" smtClean="0"/>
              <a:t>✩°｡ ⋆⸜ 🎧✮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Berlin Sans FB" panose="020E0602020502020306" pitchFamily="34" charset="0"/>
              </a:rPr>
              <a:t>Name – </a:t>
            </a:r>
            <a:r>
              <a:rPr lang="en-US" dirty="0" err="1" smtClean="0">
                <a:latin typeface="Berlin Sans FB" panose="020E0602020502020306" pitchFamily="34" charset="0"/>
              </a:rPr>
              <a:t>Anshita</a:t>
            </a:r>
            <a:r>
              <a:rPr lang="en-US" dirty="0" smtClean="0">
                <a:latin typeface="Berlin Sans FB" panose="020E0602020502020306" pitchFamily="34" charset="0"/>
              </a:rPr>
              <a:t> </a:t>
            </a:r>
            <a:r>
              <a:rPr lang="en-US" dirty="0" err="1" smtClean="0">
                <a:latin typeface="Berlin Sans FB" panose="020E0602020502020306" pitchFamily="34" charset="0"/>
              </a:rPr>
              <a:t>Mandhana</a:t>
            </a:r>
            <a:endParaRPr lang="en-US" dirty="0" smtClean="0">
              <a:latin typeface="Berlin Sans FB" panose="020E0602020502020306" pitchFamily="34" charset="0"/>
            </a:endParaRPr>
          </a:p>
          <a:p>
            <a:r>
              <a:rPr lang="en-US" dirty="0" smtClean="0">
                <a:latin typeface="Berlin Sans FB" panose="020E0602020502020306" pitchFamily="34" charset="0"/>
              </a:rPr>
              <a:t>Age – 17 years </a:t>
            </a:r>
            <a:r>
              <a:rPr lang="en-US" dirty="0" smtClean="0">
                <a:latin typeface="Berlin Sans FB" panose="020E0602020502020306" pitchFamily="34" charset="0"/>
                <a:sym typeface="Wingdings" panose="05000000000000000000" pitchFamily="2" charset="2"/>
              </a:rPr>
              <a:t> </a:t>
            </a:r>
          </a:p>
          <a:p>
            <a:r>
              <a:rPr lang="en-US" dirty="0" smtClean="0">
                <a:latin typeface="Berlin Sans FB" panose="020E0602020502020306" pitchFamily="34" charset="0"/>
                <a:sym typeface="Wingdings" panose="05000000000000000000" pitchFamily="2" charset="2"/>
              </a:rPr>
              <a:t>Grade – 12</a:t>
            </a:r>
            <a:r>
              <a:rPr lang="en-US" baseline="30000" dirty="0" smtClean="0">
                <a:latin typeface="Berlin Sans FB" panose="020E0602020502020306" pitchFamily="34" charset="0"/>
                <a:sym typeface="Wingdings" panose="05000000000000000000" pitchFamily="2" charset="2"/>
              </a:rPr>
              <a:t>th</a:t>
            </a:r>
            <a:r>
              <a:rPr lang="en-US" dirty="0" smtClean="0">
                <a:latin typeface="Berlin Sans FB" panose="020E0602020502020306" pitchFamily="34" charset="0"/>
                <a:sym typeface="Wingdings" panose="05000000000000000000" pitchFamily="2" charset="2"/>
              </a:rPr>
              <a:t> standard (yes this the last year of prison)</a:t>
            </a:r>
          </a:p>
          <a:p>
            <a:r>
              <a:rPr lang="en-US" dirty="0" smtClean="0">
                <a:latin typeface="Berlin Sans FB" panose="020E0602020502020306" pitchFamily="34" charset="0"/>
                <a:sym typeface="Wingdings" panose="05000000000000000000" pitchFamily="2" charset="2"/>
              </a:rPr>
              <a:t>Subjects opted – Accountancy, Business Studies, Economics, English, Web Application.</a:t>
            </a:r>
          </a:p>
          <a:p>
            <a:r>
              <a:rPr lang="en-US" dirty="0" smtClean="0">
                <a:latin typeface="Berlin Sans FB" panose="020E0602020502020306" pitchFamily="34" charset="0"/>
                <a:sym typeface="Wingdings" panose="05000000000000000000" pitchFamily="2" charset="2"/>
              </a:rPr>
              <a:t>School – MPS International.</a:t>
            </a:r>
          </a:p>
          <a:p>
            <a:r>
              <a:rPr lang="en-US" dirty="0" smtClean="0">
                <a:latin typeface="Berlin Sans FB" panose="020E0602020502020306" pitchFamily="34" charset="0"/>
                <a:sym typeface="Wingdings" panose="05000000000000000000" pitchFamily="2" charset="2"/>
              </a:rPr>
              <a:t>Hobbies – Video games, art, journaling, book reading (</a:t>
            </a:r>
            <a:r>
              <a:rPr lang="en-US" dirty="0" err="1" smtClean="0">
                <a:latin typeface="Berlin Sans FB" panose="020E0602020502020306" pitchFamily="34" charset="0"/>
                <a:sym typeface="Wingdings" panose="05000000000000000000" pitchFamily="2" charset="2"/>
              </a:rPr>
              <a:t>espeacially</a:t>
            </a:r>
            <a:r>
              <a:rPr lang="en-US" dirty="0" smtClean="0">
                <a:latin typeface="Berlin Sans FB" panose="020E0602020502020306" pitchFamily="34" charset="0"/>
                <a:sym typeface="Wingdings" panose="05000000000000000000" pitchFamily="2" charset="2"/>
              </a:rPr>
              <a:t> mythology).</a:t>
            </a:r>
          </a:p>
          <a:p>
            <a:r>
              <a:rPr lang="en-US" dirty="0" err="1" smtClean="0">
                <a:latin typeface="Berlin Sans FB" panose="020E0602020502020306" pitchFamily="34" charset="0"/>
                <a:sym typeface="Wingdings" panose="05000000000000000000" pitchFamily="2" charset="2"/>
              </a:rPr>
              <a:t>Favourite</a:t>
            </a:r>
            <a:r>
              <a:rPr lang="en-US" dirty="0" smtClean="0">
                <a:latin typeface="Berlin Sans FB" panose="020E0602020502020306" pitchFamily="34" charset="0"/>
                <a:sym typeface="Wingdings" panose="05000000000000000000" pitchFamily="2" charset="2"/>
              </a:rPr>
              <a:t> foods – Lasagna, dim sums, dal roti, authentic pizza.</a:t>
            </a:r>
          </a:p>
          <a:p>
            <a:r>
              <a:rPr lang="en-US" dirty="0" err="1" smtClean="0">
                <a:latin typeface="Berlin Sans FB" panose="020E0602020502020306" pitchFamily="34" charset="0"/>
                <a:sym typeface="Wingdings" panose="05000000000000000000" pitchFamily="2" charset="2"/>
              </a:rPr>
              <a:t>Favourite</a:t>
            </a:r>
            <a:r>
              <a:rPr lang="en-US" dirty="0" smtClean="0">
                <a:latin typeface="Berlin Sans FB" panose="020E0602020502020306" pitchFamily="34" charset="0"/>
                <a:sym typeface="Wingdings" panose="05000000000000000000" pitchFamily="2" charset="2"/>
              </a:rPr>
              <a:t> deserts – Bubble tea, naturals ice cream, sago, </a:t>
            </a:r>
            <a:r>
              <a:rPr lang="en-US" dirty="0" err="1" smtClean="0">
                <a:latin typeface="Berlin Sans FB" panose="020E0602020502020306" pitchFamily="34" charset="0"/>
                <a:sym typeface="Wingdings" panose="05000000000000000000" pitchFamily="2" charset="2"/>
              </a:rPr>
              <a:t>gulab</a:t>
            </a:r>
            <a:r>
              <a:rPr lang="en-US" dirty="0" smtClean="0">
                <a:latin typeface="Berlin Sans FB" panose="020E0602020502020306" pitchFamily="34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Berlin Sans FB" panose="020E0602020502020306" pitchFamily="34" charset="0"/>
                <a:sym typeface="Wingdings" panose="05000000000000000000" pitchFamily="2" charset="2"/>
              </a:rPr>
              <a:t>jamun</a:t>
            </a:r>
            <a:r>
              <a:rPr lang="en-US" dirty="0" smtClean="0">
                <a:latin typeface="Berlin Sans FB" panose="020E0602020502020306" pitchFamily="34" charset="0"/>
                <a:sym typeface="Wingdings" panose="05000000000000000000" pitchFamily="2" charset="2"/>
              </a:rPr>
              <a:t>. </a:t>
            </a:r>
            <a:endParaRPr lang="en-IN" dirty="0">
              <a:latin typeface="Berlin Sans FB" panose="020E0602020502020306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414" y="138930"/>
            <a:ext cx="1834027" cy="183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46669"/>
      </p:ext>
    </p:extLst>
  </p:cSld>
  <p:clrMapOvr>
    <a:masterClrMapping/>
  </p:clrMapOvr>
  <p:transition spd="slow" advTm="2005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tencil" panose="040409050D0802020404" pitchFamily="82" charset="0"/>
              </a:rPr>
              <a:t>ART</a:t>
            </a:r>
            <a:r>
              <a:rPr lang="en-US" dirty="0" smtClean="0"/>
              <a:t> ‧₊˚🖇✩ ₊˚🎧⊹♡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6" t="1918" r="17657" b="-1"/>
          <a:stretch/>
        </p:blipFill>
        <p:spPr>
          <a:xfrm>
            <a:off x="285750" y="1690688"/>
            <a:ext cx="2978516" cy="326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0" y="365125"/>
            <a:ext cx="3028950" cy="37861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" t="887" r="4282" b="552"/>
          <a:stretch/>
        </p:blipFill>
        <p:spPr>
          <a:xfrm>
            <a:off x="6257924" y="2362200"/>
            <a:ext cx="3057526" cy="4324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287" y="4220369"/>
            <a:ext cx="2397125" cy="2397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4276725"/>
            <a:ext cx="3213100" cy="2409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 t="4722" r="14687"/>
          <a:stretch/>
        </p:blipFill>
        <p:spPr>
          <a:xfrm>
            <a:off x="3371146" y="1427014"/>
            <a:ext cx="2779897" cy="27242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59888" y="1992868"/>
            <a:ext cx="252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Banquette" pitchFamily="50" charset="0"/>
              </a:rPr>
              <a:t>Instagram</a:t>
            </a:r>
            <a:r>
              <a:rPr lang="en-US" dirty="0" smtClean="0">
                <a:latin typeface="Banquette" pitchFamily="50" charset="0"/>
              </a:rPr>
              <a:t> - @</a:t>
            </a:r>
            <a:r>
              <a:rPr lang="en-US" dirty="0" err="1" smtClean="0">
                <a:latin typeface="Banquette" pitchFamily="50" charset="0"/>
              </a:rPr>
              <a:t>anhh.arts</a:t>
            </a:r>
            <a:r>
              <a:rPr lang="en-US" dirty="0" smtClean="0">
                <a:latin typeface="Banquette" pitchFamily="50" charset="0"/>
              </a:rPr>
              <a:t> </a:t>
            </a:r>
            <a:endParaRPr lang="en-IN" dirty="0">
              <a:latin typeface="Banquette" pitchFamily="50" charset="0"/>
            </a:endParaRPr>
          </a:p>
        </p:txBody>
      </p:sp>
      <p:sp>
        <p:nvSpPr>
          <p:cNvPr id="11" name="4-Point Star 10"/>
          <p:cNvSpPr/>
          <p:nvPr/>
        </p:nvSpPr>
        <p:spPr>
          <a:xfrm>
            <a:off x="5876924" y="254496"/>
            <a:ext cx="762000" cy="836762"/>
          </a:xfrm>
          <a:prstGeom prst="star4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Heart 12"/>
          <p:cNvSpPr/>
          <p:nvPr/>
        </p:nvSpPr>
        <p:spPr>
          <a:xfrm>
            <a:off x="838200" y="5307911"/>
            <a:ext cx="1207698" cy="1023727"/>
          </a:xfrm>
          <a:prstGeom prst="hear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4-Point Star 13"/>
          <p:cNvSpPr/>
          <p:nvPr/>
        </p:nvSpPr>
        <p:spPr>
          <a:xfrm>
            <a:off x="6424612" y="672877"/>
            <a:ext cx="623169" cy="720561"/>
          </a:xfrm>
          <a:prstGeom prst="star4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8053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793">
        <p15:prstTrans prst="fallOver"/>
      </p:transition>
    </mc:Choice>
    <mc:Fallback xmlns="">
      <p:transition spd="slow" advTm="179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Stencil" panose="040409050D0802020404" pitchFamily="82" charset="0"/>
              </a:rPr>
              <a:t>Achievements </a:t>
            </a:r>
            <a:r>
              <a:rPr lang="th-TH" dirty="0" smtClean="0">
                <a:latin typeface="Stencil" panose="040409050D0802020404" pitchFamily="82" charset="0"/>
              </a:rPr>
              <a:t>๋</a:t>
            </a:r>
            <a:r>
              <a:rPr lang="th-TH" dirty="0">
                <a:latin typeface="Stencil" panose="040409050D0802020404" pitchFamily="82" charset="0"/>
              </a:rPr>
              <a:t>࣭ </a:t>
            </a:r>
            <a:r>
              <a:rPr lang="en-US" dirty="0">
                <a:latin typeface="Stencil" panose="040409050D0802020404" pitchFamily="82" charset="0"/>
              </a:rPr>
              <a:t>⭑🍓⊹ </a:t>
            </a:r>
            <a:r>
              <a:rPr lang="th-TH" dirty="0" smtClean="0">
                <a:latin typeface="Stencil" panose="040409050D0802020404" pitchFamily="82" charset="0"/>
              </a:rPr>
              <a:t>๋</a:t>
            </a:r>
            <a:r>
              <a:rPr lang="th-TH" dirty="0">
                <a:latin typeface="Stencil" panose="040409050D0802020404" pitchFamily="82" charset="0"/>
              </a:rPr>
              <a:t>࣭ </a:t>
            </a:r>
            <a:r>
              <a:rPr lang="en-US" dirty="0">
                <a:latin typeface="Stencil" panose="040409050D0802020404" pitchFamily="82" charset="0"/>
              </a:rPr>
              <a:t>⭑</a:t>
            </a:r>
            <a:endParaRPr lang="en-IN" dirty="0">
              <a:latin typeface="Stencil" panose="040409050D0802020404" pitchFamily="82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94" y="1535413"/>
            <a:ext cx="2251561" cy="300208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904" y="163813"/>
            <a:ext cx="2859723" cy="38129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991" y="1613051"/>
            <a:ext cx="4002776" cy="3002082"/>
          </a:xfrm>
          <a:prstGeom prst="rect">
            <a:avLst/>
          </a:prstGeom>
          <a:noFill/>
          <a:ln w="38100" cap="sq">
            <a:solidFill>
              <a:schemeClr val="accent6"/>
            </a:solidFill>
            <a:prstDash val="solid"/>
            <a:miter lim="800000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TextBox 2"/>
          <p:cNvSpPr txBox="1"/>
          <p:nvPr/>
        </p:nvSpPr>
        <p:spPr>
          <a:xfrm>
            <a:off x="420118" y="4977442"/>
            <a:ext cx="1135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04373" y="5162108"/>
            <a:ext cx="11464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have received a number of certificates throughout my school life but I have only mentioned a few in the table </a:t>
            </a:r>
            <a:r>
              <a:rPr lang="en-US" dirty="0" err="1" smtClean="0"/>
              <a:t>futher</a:t>
            </a:r>
            <a:r>
              <a:rPr lang="en-US" dirty="0" smtClean="0"/>
              <a:t> on the next page which holds much greater significance in my life!!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941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794">
        <p:circle/>
      </p:transition>
    </mc:Choice>
    <mc:Fallback xmlns="">
      <p:transition spd="slow" advTm="1794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314311"/>
              </p:ext>
            </p:extLst>
          </p:nvPr>
        </p:nvGraphicFramePr>
        <p:xfrm>
          <a:off x="672861" y="1000664"/>
          <a:ext cx="10731260" cy="4985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2815"/>
                <a:gridCol w="2916502"/>
                <a:gridCol w="2685104"/>
                <a:gridCol w="2446839"/>
              </a:tblGrid>
              <a:tr h="1127755">
                <a:tc>
                  <a:txBody>
                    <a:bodyPr/>
                    <a:lstStyle/>
                    <a:p>
                      <a:r>
                        <a:rPr lang="en-US" dirty="0" smtClean="0"/>
                        <a:t>SERIAL</a:t>
                      </a:r>
                      <a:r>
                        <a:rPr lang="en-US" baseline="0" dirty="0" smtClean="0"/>
                        <a:t> NUMBER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 OF ORGANISATION/SCHOOL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AWARD OR CERTIFICATE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CAUSE</a:t>
                      </a:r>
                      <a:r>
                        <a:rPr lang="en-US" baseline="0" dirty="0" smtClean="0"/>
                        <a:t> OF FALICITATION </a:t>
                      </a:r>
                      <a:endParaRPr lang="en-IN" dirty="0"/>
                    </a:p>
                  </a:txBody>
                  <a:tcPr/>
                </a:tc>
              </a:tr>
              <a:tr h="643358">
                <a:tc>
                  <a:txBody>
                    <a:bodyPr/>
                    <a:lstStyle/>
                    <a:p>
                      <a:r>
                        <a:rPr lang="en-US" dirty="0" smtClean="0"/>
                        <a:t>1.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DAINIK</a:t>
                      </a:r>
                      <a:r>
                        <a:rPr lang="en-US" baseline="0" dirty="0" smtClean="0"/>
                        <a:t> BHASKAR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AWARD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dirty="0" smtClean="0"/>
                        <a:t> CLASS PERCENTAGE – 93%</a:t>
                      </a:r>
                      <a:endParaRPr lang="en-IN" dirty="0"/>
                    </a:p>
                  </a:txBody>
                  <a:tcPr/>
                </a:tc>
              </a:tr>
              <a:tr h="643358">
                <a:tc>
                  <a:txBody>
                    <a:bodyPr/>
                    <a:lstStyle/>
                    <a:p>
                      <a:r>
                        <a:rPr lang="en-US" dirty="0" smtClean="0"/>
                        <a:t>2.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MAHESHWARI</a:t>
                      </a:r>
                      <a:r>
                        <a:rPr lang="en-US" baseline="0" dirty="0" smtClean="0"/>
                        <a:t> SAMAJ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CERTIFICATE (WITH CASH</a:t>
                      </a:r>
                      <a:r>
                        <a:rPr lang="en-US" baseline="0" dirty="0" smtClean="0"/>
                        <a:t> ENVELOPE)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r>
                        <a:rPr lang="en-US" baseline="30000" dirty="0" smtClean="0"/>
                        <a:t>TH</a:t>
                      </a:r>
                      <a:r>
                        <a:rPr lang="en-US" dirty="0" smtClean="0"/>
                        <a:t> CLASS PERCENTAGE</a:t>
                      </a:r>
                      <a:endParaRPr lang="en-IN" dirty="0"/>
                    </a:p>
                  </a:txBody>
                  <a:tcPr/>
                </a:tc>
              </a:tr>
              <a:tr h="643358">
                <a:tc>
                  <a:txBody>
                    <a:bodyPr/>
                    <a:lstStyle/>
                    <a:p>
                      <a:r>
                        <a:rPr lang="en-US" dirty="0" smtClean="0"/>
                        <a:t>3.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VARDHMAN</a:t>
                      </a:r>
                      <a:r>
                        <a:rPr lang="en-US" baseline="0" dirty="0" smtClean="0"/>
                        <a:t> SRIKALYAN INTERNATIONAL SCHOOL</a:t>
                      </a:r>
                      <a:endParaRPr lang="en-IN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CERTIFICATE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DEBATE COMPETITION</a:t>
                      </a:r>
                      <a:endParaRPr lang="en-IN" dirty="0"/>
                    </a:p>
                  </a:txBody>
                  <a:tcPr/>
                </a:tc>
              </a:tr>
              <a:tr h="1470533">
                <a:tc>
                  <a:txBody>
                    <a:bodyPr/>
                    <a:lstStyle/>
                    <a:p>
                      <a:r>
                        <a:rPr lang="en-US" dirty="0" smtClean="0"/>
                        <a:t>4.</a:t>
                      </a:r>
                      <a:endParaRPr lang="en-IN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INDIAN DEVELOPMENT FOUNDATION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CERTIFICATE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 PARTICIPATION IN RESOURSE MOBILISATION FOR HUMANITARIAN</a:t>
                      </a:r>
                      <a:r>
                        <a:rPr lang="en-US" baseline="0" dirty="0" smtClean="0"/>
                        <a:t> CAUSES</a:t>
                      </a:r>
                      <a:endParaRPr lang="en-IN" dirty="0"/>
                    </a:p>
                  </a:txBody>
                  <a:tcPr/>
                </a:tc>
              </a:tr>
              <a:tr h="457369">
                <a:tc>
                  <a:txBody>
                    <a:bodyPr/>
                    <a:lstStyle/>
                    <a:p>
                      <a:r>
                        <a:rPr lang="en-US" dirty="0" smtClean="0"/>
                        <a:t>5.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MPS INTERNATIONAL</a:t>
                      </a:r>
                      <a:endParaRPr lang="en-IN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AWARD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FULL ATTENDANCE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67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896">
        <p:split orient="vert"/>
      </p:transition>
    </mc:Choice>
    <mc:Fallback xmlns="">
      <p:transition spd="slow" advTm="896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3615" y="1277639"/>
            <a:ext cx="9144000" cy="2387600"/>
          </a:xfrm>
        </p:spPr>
        <p:txBody>
          <a:bodyPr/>
          <a:lstStyle/>
          <a:p>
            <a:r>
              <a:rPr lang="en-US" dirty="0" smtClean="0">
                <a:latin typeface="Cooper Black" panose="0208090404030B020404" pitchFamily="18" charset="0"/>
              </a:rPr>
              <a:t>THANK YOU!!</a:t>
            </a:r>
            <a:endParaRPr lang="en-IN" dirty="0">
              <a:latin typeface="Cooper Black" panose="0208090404030B0204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8" y="224286"/>
            <a:ext cx="2070986" cy="1961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273" y="5155241"/>
            <a:ext cx="1931993" cy="1556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268" y="4140680"/>
            <a:ext cx="1596431" cy="14766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19" y="4140680"/>
            <a:ext cx="2465987" cy="24728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607" y="224286"/>
            <a:ext cx="1481659" cy="148165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4-Point Star 8"/>
          <p:cNvSpPr/>
          <p:nvPr/>
        </p:nvSpPr>
        <p:spPr>
          <a:xfrm>
            <a:off x="2396706" y="2185532"/>
            <a:ext cx="762000" cy="836762"/>
          </a:xfrm>
          <a:prstGeom prst="star4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4-Point Star 9"/>
          <p:cNvSpPr/>
          <p:nvPr/>
        </p:nvSpPr>
        <p:spPr>
          <a:xfrm>
            <a:off x="8919893" y="2957081"/>
            <a:ext cx="762000" cy="836762"/>
          </a:xfrm>
          <a:prstGeom prst="star4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58821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227</Words>
  <Application>Microsoft Office PowerPoint</Application>
  <PresentationFormat>Widescreen</PresentationFormat>
  <Paragraphs>41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Angsana New</vt:lpstr>
      <vt:lpstr>Arial</vt:lpstr>
      <vt:lpstr>Banquette</vt:lpstr>
      <vt:lpstr>Berlin Sans FB</vt:lpstr>
      <vt:lpstr>Calibri</vt:lpstr>
      <vt:lpstr>Calibri Light</vt:lpstr>
      <vt:lpstr>Consolas</vt:lpstr>
      <vt:lpstr>Cooper Black</vt:lpstr>
      <vt:lpstr>Stencil</vt:lpstr>
      <vt:lpstr>Wingdings</vt:lpstr>
      <vt:lpstr>Office Theme</vt:lpstr>
      <vt:lpstr>My Portfolio</vt:lpstr>
      <vt:lpstr>About me (basics)✩°｡ ⋆⸜ 🎧✮</vt:lpstr>
      <vt:lpstr>ART ‧₊˚🖇✩ ₊˚🎧⊹♡</vt:lpstr>
      <vt:lpstr>Achievements ๋࣭ ⭑🍓⊹ ๋࣭ ⭑</vt:lpstr>
      <vt:lpstr>PowerPoint Presentation</vt:lpstr>
      <vt:lpstr>THANK YOU!!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Portfolio</dc:title>
  <dc:creator>Microsoft account</dc:creator>
  <cp:lastModifiedBy>Microsoft account</cp:lastModifiedBy>
  <cp:revision>15</cp:revision>
  <dcterms:created xsi:type="dcterms:W3CDTF">2024-04-14T09:31:24Z</dcterms:created>
  <dcterms:modified xsi:type="dcterms:W3CDTF">2024-04-19T15:37:25Z</dcterms:modified>
</cp:coreProperties>
</file>